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8" r:id="rId5"/>
    <p:sldId id="261" r:id="rId6"/>
    <p:sldId id="259" r:id="rId7"/>
    <p:sldId id="269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7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11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E7DE61-2758-4B48-83A2-E230A5BB11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619CFEA-D030-4944-82F3-4A4CC0E386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AFEEAC9-AFF5-462F-B60B-7D1D01C7C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E2CF2-706E-4D02-A81D-98D9A70C1B1D}" type="datetimeFigureOut">
              <a:rPr lang="ko-KR" altLang="en-US" smtClean="0"/>
              <a:t>2020-09-19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B4F8AD9-FE90-49FC-9F9E-083A5FBC9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4B03CB9-0FD3-4700-9697-B947E1577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8A924-B109-4A12-A082-A3E3237547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75269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CFC33C-F8B6-4431-95B7-395CAD851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F3ACD43-DA35-4897-AB2D-27D332BF1E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717864E-6381-47D9-821B-74DD9AE00C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E2CF2-706E-4D02-A81D-98D9A70C1B1D}" type="datetimeFigureOut">
              <a:rPr lang="ko-KR" altLang="en-US" smtClean="0"/>
              <a:t>2020-09-19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9E1748A-50B9-41ED-88BA-F23121378B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507DF98-D63D-4114-8113-A330364B5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8A924-B109-4A12-A082-A3E3237547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7539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3683194-E379-44BD-A172-ECF16A8A32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D6E80DF-9DCD-4372-B429-952CE13DEF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41364A2-1FCE-4063-ACBA-D257FDA3F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E2CF2-706E-4D02-A81D-98D9A70C1B1D}" type="datetimeFigureOut">
              <a:rPr lang="ko-KR" altLang="en-US" smtClean="0"/>
              <a:t>2020-09-19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1AC2FC6-AE27-4D52-B1E7-6CCB9E3A2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789D82-C5F2-4723-8D04-ADDCDD882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8A924-B109-4A12-A082-A3E3237547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49506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98B27F-0CF8-4338-81E4-2EB86F8AD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4D0EDC8-59EB-40F3-AFAE-0F9EAC9423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046D897-4718-46DC-8F4B-7E11415C6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E2CF2-706E-4D02-A81D-98D9A70C1B1D}" type="datetimeFigureOut">
              <a:rPr lang="ko-KR" altLang="en-US" smtClean="0"/>
              <a:t>2020-09-19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D2C5155-8EF6-40A0-A741-8E25C1A54B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094837-C8C5-4D9D-B61E-59591D1FF3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8A924-B109-4A12-A082-A3E3237547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40519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C7C95F-91BF-474A-9A0A-182D7BF8EE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6D74B6F-82F5-4CAB-B067-2A1415FD63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2A39543-BCFC-4AEA-9880-BFBBC7BBFD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E2CF2-706E-4D02-A81D-98D9A70C1B1D}" type="datetimeFigureOut">
              <a:rPr lang="ko-KR" altLang="en-US" smtClean="0"/>
              <a:t>2020-09-19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505E7F9-C27E-4445-8E5D-C53910A2C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E3E641-3A97-41AE-ABE6-AC11A0B73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8A924-B109-4A12-A082-A3E3237547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19307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0BBBA9-D4E3-4B3D-A621-13A8EFF799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07BEEBB-04CD-4019-AB76-8C6C2BCB89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719E283-DD26-4BCF-9313-F6C64A7C48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7297C13-BEFE-4A8D-B780-F02581A95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E2CF2-706E-4D02-A81D-98D9A70C1B1D}" type="datetimeFigureOut">
              <a:rPr lang="ko-KR" altLang="en-US" smtClean="0"/>
              <a:t>2020-09-19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2DE20BC-91C2-410E-B998-ECD12BDC6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AD693BA-2F27-461B-84EC-9687809BF0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8A924-B109-4A12-A082-A3E3237547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62258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B0469F-2B10-4309-9B97-5778BDA4D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78C87FF-308E-48D5-8AA2-8C8134F2F1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AD8D6F8-E7BA-45DD-AAE2-0C295E65AB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4D5F07D-C6A0-43FD-8FF6-9300EEC81B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077BFAD-E8B7-4425-A805-8152F126517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9B30FBF-7B67-4B91-A443-D9D44DFEC2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E2CF2-706E-4D02-A81D-98D9A70C1B1D}" type="datetimeFigureOut">
              <a:rPr lang="ko-KR" altLang="en-US" smtClean="0"/>
              <a:t>2020-09-19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9865D03-5CE8-4F7C-BACE-E5508633F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B99063A-6B9D-47A9-B69A-B5CBB178D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8A924-B109-4A12-A082-A3E3237547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8660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E171E5-4A98-406F-8994-7C646EE0C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4BC2475-EF61-4072-9968-78BBA86042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E2CF2-706E-4D02-A81D-98D9A70C1B1D}" type="datetimeFigureOut">
              <a:rPr lang="ko-KR" altLang="en-US" smtClean="0"/>
              <a:t>2020-09-19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9F882C6-D98D-41CA-882E-914E31BDB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93B4945-DE65-4A62-9738-090E81FD9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8A924-B109-4A12-A082-A3E3237547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46306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748C38D-25FC-48AF-B9D9-DF83853C34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E2CF2-706E-4D02-A81D-98D9A70C1B1D}" type="datetimeFigureOut">
              <a:rPr lang="ko-KR" altLang="en-US" smtClean="0"/>
              <a:t>2020-09-19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420364A-922A-4D39-8AFA-B4A211BBBC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E730776-1DE1-4E8E-ABB5-3E31F0CF1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8A924-B109-4A12-A082-A3E3237547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87280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4ABFF3-B21F-4890-804C-56AF95B78B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D02161F-C9F0-4F5C-820D-6EE0C970D0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A08E38B-A8B1-4022-A760-E6F99A3F98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D950C24-3837-40DA-B5B3-A703C3D52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E2CF2-706E-4D02-A81D-98D9A70C1B1D}" type="datetimeFigureOut">
              <a:rPr lang="ko-KR" altLang="en-US" smtClean="0"/>
              <a:t>2020-09-19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5998F1F-906C-4F04-B9FE-710AB06BF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0BF5ED3-41C3-4DBA-B5C8-5621C36C8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8A924-B109-4A12-A082-A3E3237547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8776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FB711D-59B3-4C26-9DB5-CCC72FDF4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D7DED8E-E386-4577-BDFC-C9A2BF0EA7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E3FB245-D5A8-441D-9BE2-F62210CBE6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5EB82DF-8847-4B1E-A919-D6B872189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E2CF2-706E-4D02-A81D-98D9A70C1B1D}" type="datetimeFigureOut">
              <a:rPr lang="ko-KR" altLang="en-US" smtClean="0"/>
              <a:t>2020-09-19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91DC2BA-B6D3-4AED-82C8-1926489519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6139BB0-E60E-4FBB-94BE-1622F2999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8A924-B109-4A12-A082-A3E3237547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53829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7704184-A30A-419B-A614-8A0BE590C3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AFDDA34-1565-447F-ABB8-7E8C4B9ECF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2CF34E1-F73C-4526-9477-CCDCDD69EB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BE2CF2-706E-4D02-A81D-98D9A70C1B1D}" type="datetimeFigureOut">
              <a:rPr lang="ko-KR" altLang="en-US" smtClean="0"/>
              <a:t>2020-09-19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C56E34-BC51-437A-8E6A-E93BD5E7CD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96B2A6E-63A7-4645-8D09-7E60527982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28A924-B109-4A12-A082-A3E3237547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4312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2C1502-B520-4F73-A2F4-CF32E18739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41400"/>
            <a:ext cx="9144000" cy="2387600"/>
          </a:xfrm>
        </p:spPr>
        <p:txBody>
          <a:bodyPr>
            <a:normAutofit/>
          </a:bodyPr>
          <a:lstStyle/>
          <a:p>
            <a:r>
              <a:rPr lang="en-US" altLang="ko-KR" dirty="0"/>
              <a:t>Web Programming</a:t>
            </a:r>
            <a:br>
              <a:rPr lang="en-US" altLang="ko-KR" dirty="0"/>
            </a:br>
            <a:br>
              <a:rPr lang="en-US" altLang="ko-KR" sz="2400" dirty="0"/>
            </a:br>
            <a:br>
              <a:rPr lang="en-US" altLang="ko-KR" sz="2400" dirty="0"/>
            </a:br>
            <a:r>
              <a:rPr lang="en-US" altLang="ko-KR" sz="2400" dirty="0"/>
              <a:t>2</a:t>
            </a:r>
            <a:r>
              <a:rPr lang="ko-KR" altLang="en-US" sz="2400" dirty="0"/>
              <a:t>주차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973A368-C72F-4316-B9D5-234BC3BA79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96295"/>
            <a:ext cx="9144000" cy="2682384"/>
          </a:xfrm>
        </p:spPr>
        <p:txBody>
          <a:bodyPr>
            <a:normAutofit/>
          </a:bodyPr>
          <a:lstStyle/>
          <a:p>
            <a:pPr algn="l"/>
            <a:r>
              <a:rPr lang="ko-KR" altLang="en-US" dirty="0"/>
              <a:t>분반 </a:t>
            </a:r>
            <a:r>
              <a:rPr lang="en-US" altLang="ko-KR" dirty="0"/>
              <a:t>: 01</a:t>
            </a:r>
          </a:p>
          <a:p>
            <a:pPr algn="l"/>
            <a:r>
              <a:rPr lang="ko-KR" altLang="en-US" dirty="0"/>
              <a:t>이름 </a:t>
            </a:r>
            <a:r>
              <a:rPr lang="en-US" altLang="ko-KR" dirty="0"/>
              <a:t>: </a:t>
            </a:r>
            <a:r>
              <a:rPr lang="ko-KR" altLang="en-US" dirty="0"/>
              <a:t>김민석</a:t>
            </a:r>
            <a:endParaRPr lang="en-US" altLang="ko-KR" dirty="0"/>
          </a:p>
          <a:p>
            <a:pPr algn="l"/>
            <a:r>
              <a:rPr lang="ko-KR" altLang="en-US" dirty="0"/>
              <a:t>학번 </a:t>
            </a:r>
            <a:r>
              <a:rPr lang="en-US" altLang="ko-KR" dirty="0"/>
              <a:t>: 20195124</a:t>
            </a:r>
          </a:p>
          <a:p>
            <a:pPr algn="l"/>
            <a:r>
              <a:rPr lang="ko-KR" altLang="en-US" dirty="0"/>
              <a:t>학과 </a:t>
            </a:r>
            <a:r>
              <a:rPr lang="en-US" altLang="ko-KR" dirty="0"/>
              <a:t>: </a:t>
            </a:r>
            <a:r>
              <a:rPr lang="ko-KR" altLang="en-US" dirty="0"/>
              <a:t>소프트웨어융합 대학</a:t>
            </a:r>
            <a:endParaRPr lang="en-US" altLang="ko-KR" dirty="0"/>
          </a:p>
          <a:p>
            <a:pPr algn="l"/>
            <a:r>
              <a:rPr lang="ko-KR" altLang="en-US" dirty="0"/>
              <a:t>전화번호 </a:t>
            </a:r>
            <a:r>
              <a:rPr lang="en-US" altLang="ko-KR" dirty="0"/>
              <a:t>: 010-9463-7836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706105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7F38D8-B7F6-48B2-8BD5-03B089CBC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40026"/>
          </a:xfrm>
        </p:spPr>
        <p:txBody>
          <a:bodyPr/>
          <a:lstStyle/>
          <a:p>
            <a:pPr algn="ctr"/>
            <a:r>
              <a:rPr lang="ko-KR" altLang="en-US" b="1" dirty="0"/>
              <a:t>실습 </a:t>
            </a:r>
            <a:r>
              <a:rPr lang="en-US" altLang="ko-KR" b="1" dirty="0"/>
              <a:t>4 </a:t>
            </a:r>
            <a:r>
              <a:rPr lang="ko-KR" altLang="en-US" b="1" dirty="0"/>
              <a:t>실행 결과 영상</a:t>
            </a:r>
          </a:p>
        </p:txBody>
      </p:sp>
      <p:pic>
        <p:nvPicPr>
          <p:cNvPr id="3" name="20195124_실습4_실행결과">
            <a:hlinkClick r:id="" action="ppaction://media"/>
            <a:extLst>
              <a:ext uri="{FF2B5EF4-FFF2-40B4-BE49-F238E27FC236}">
                <a16:creationId xmlns:a16="http://schemas.microsoft.com/office/drawing/2014/main" id="{3937B412-A0F1-444E-A271-3A5027433B9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83132" y="740026"/>
            <a:ext cx="10425735" cy="5864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66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8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7F38D8-B7F6-48B2-8BD5-03B089CBC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40026"/>
          </a:xfrm>
        </p:spPr>
        <p:txBody>
          <a:bodyPr/>
          <a:lstStyle/>
          <a:p>
            <a:pPr algn="ctr"/>
            <a:r>
              <a:rPr lang="ko-KR" altLang="en-US" b="1" dirty="0"/>
              <a:t>실습 </a:t>
            </a:r>
            <a:r>
              <a:rPr lang="en-US" altLang="ko-KR" b="1" dirty="0"/>
              <a:t>1 </a:t>
            </a:r>
            <a:r>
              <a:rPr lang="ko-KR" altLang="en-US" b="1" dirty="0"/>
              <a:t>소스 코드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EBCB9B7-850F-4CB9-BC57-703D23F83B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732408"/>
            <a:ext cx="10515600" cy="6125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13082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7F38D8-B7F6-48B2-8BD5-03B089CBC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40026"/>
          </a:xfrm>
        </p:spPr>
        <p:txBody>
          <a:bodyPr/>
          <a:lstStyle/>
          <a:p>
            <a:pPr algn="ctr"/>
            <a:r>
              <a:rPr lang="ko-KR" altLang="en-US" b="1" dirty="0"/>
              <a:t>실습 </a:t>
            </a:r>
            <a:r>
              <a:rPr lang="en-US" altLang="ko-KR" b="1" dirty="0"/>
              <a:t>1 </a:t>
            </a:r>
            <a:r>
              <a:rPr lang="ko-KR" altLang="en-US" b="1" dirty="0"/>
              <a:t>실행 결과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03258C8F-12C6-40F0-A598-40B769465D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013" y="740026"/>
            <a:ext cx="10495974" cy="6117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23711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7F38D8-B7F6-48B2-8BD5-03B089CBC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40026"/>
          </a:xfrm>
        </p:spPr>
        <p:txBody>
          <a:bodyPr/>
          <a:lstStyle/>
          <a:p>
            <a:pPr algn="ctr"/>
            <a:r>
              <a:rPr lang="ko-KR" altLang="en-US" b="1" dirty="0"/>
              <a:t>실습 </a:t>
            </a:r>
            <a:r>
              <a:rPr lang="en-US" altLang="ko-KR" b="1" dirty="0"/>
              <a:t>2 </a:t>
            </a:r>
            <a:r>
              <a:rPr lang="ko-KR" altLang="en-US" b="1" dirty="0"/>
              <a:t>소스 코드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1449FDE4-B0F5-49E0-99CA-894EFF1778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8806" y="740026"/>
            <a:ext cx="10434387" cy="6078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6043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7F38D8-B7F6-48B2-8BD5-03B089CBC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7790" y="537411"/>
            <a:ext cx="5566610" cy="740026"/>
          </a:xfrm>
        </p:spPr>
        <p:txBody>
          <a:bodyPr/>
          <a:lstStyle/>
          <a:p>
            <a:pPr algn="ctr"/>
            <a:r>
              <a:rPr lang="ko-KR" altLang="en-US" b="1" dirty="0"/>
              <a:t>실습 </a:t>
            </a:r>
            <a:r>
              <a:rPr lang="en-US" altLang="ko-KR" b="1" dirty="0"/>
              <a:t>2 </a:t>
            </a:r>
            <a:r>
              <a:rPr lang="ko-KR" altLang="en-US" b="1" dirty="0"/>
              <a:t>실행 결과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99D44328-8211-4BBF-8465-8E9B598771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312" y="90487"/>
            <a:ext cx="6648450" cy="6677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77721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7F38D8-B7F6-48B2-8BD5-03B089CBC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6200"/>
            <a:ext cx="10515600" cy="740026"/>
          </a:xfrm>
        </p:spPr>
        <p:txBody>
          <a:bodyPr/>
          <a:lstStyle/>
          <a:p>
            <a:pPr algn="ctr"/>
            <a:r>
              <a:rPr lang="ko-KR" altLang="en-US" b="1" dirty="0"/>
              <a:t>실습 </a:t>
            </a:r>
            <a:r>
              <a:rPr lang="en-US" altLang="ko-KR" b="1" dirty="0"/>
              <a:t>3 </a:t>
            </a:r>
            <a:r>
              <a:rPr lang="ko-KR" altLang="en-US" b="1" dirty="0"/>
              <a:t>소스 코드 </a:t>
            </a:r>
            <a:r>
              <a:rPr lang="en-US" altLang="ko-KR" b="1" dirty="0"/>
              <a:t>1 – </a:t>
            </a:r>
            <a:r>
              <a:rPr lang="ko-KR" altLang="en-US" b="1" dirty="0"/>
              <a:t>수정된 곳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7DDC929-F9AE-49C8-BB26-7729A3AAA1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745595"/>
            <a:ext cx="10515601" cy="6112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7430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7F38D8-B7F6-48B2-8BD5-03B089CBC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6200"/>
            <a:ext cx="10515600" cy="740026"/>
          </a:xfrm>
        </p:spPr>
        <p:txBody>
          <a:bodyPr/>
          <a:lstStyle/>
          <a:p>
            <a:pPr algn="ctr"/>
            <a:r>
              <a:rPr lang="ko-KR" altLang="en-US" b="1" dirty="0"/>
              <a:t>실습 </a:t>
            </a:r>
            <a:r>
              <a:rPr lang="en-US" altLang="ko-KR" b="1" dirty="0"/>
              <a:t>3 </a:t>
            </a:r>
            <a:r>
              <a:rPr lang="ko-KR" altLang="en-US" b="1" dirty="0"/>
              <a:t>소스 코드 </a:t>
            </a:r>
            <a:r>
              <a:rPr lang="en-US" altLang="ko-KR" b="1" dirty="0"/>
              <a:t>2 – </a:t>
            </a:r>
            <a:r>
              <a:rPr lang="ko-KR" altLang="en-US" b="1" dirty="0"/>
              <a:t>수정된 곳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F67FAE8-6DA8-47EA-B08E-0F9B7B6314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8955" y="816226"/>
            <a:ext cx="10394089" cy="6041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8623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7F38D8-B7F6-48B2-8BD5-03B089CBC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40026"/>
          </a:xfrm>
        </p:spPr>
        <p:txBody>
          <a:bodyPr/>
          <a:lstStyle/>
          <a:p>
            <a:pPr algn="ctr"/>
            <a:r>
              <a:rPr lang="ko-KR" altLang="en-US" b="1" dirty="0"/>
              <a:t>실습 </a:t>
            </a:r>
            <a:r>
              <a:rPr lang="en-US" altLang="ko-KR" b="1" dirty="0"/>
              <a:t>3 </a:t>
            </a:r>
            <a:r>
              <a:rPr lang="ko-KR" altLang="en-US" b="1" dirty="0"/>
              <a:t>실행 결과 </a:t>
            </a:r>
            <a:r>
              <a:rPr lang="en-US" altLang="ko-KR" b="1" dirty="0"/>
              <a:t>– </a:t>
            </a:r>
            <a:r>
              <a:rPr lang="ko-KR" altLang="en-US" b="1" dirty="0"/>
              <a:t>수정된 곳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2444396-525A-4C28-8639-4AC31D092C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93558"/>
            <a:ext cx="3252068" cy="6264442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28C5FA75-F8DF-46D9-A5B5-C728A1AB3D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9965" y="593557"/>
            <a:ext cx="3252069" cy="6264443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B9CC0DE3-7A90-4A1B-B5B6-C3E34EE105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39931" y="593557"/>
            <a:ext cx="3252069" cy="6264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8514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7F38D8-B7F6-48B2-8BD5-03B089CBC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6200"/>
            <a:ext cx="10515600" cy="740026"/>
          </a:xfrm>
        </p:spPr>
        <p:txBody>
          <a:bodyPr/>
          <a:lstStyle/>
          <a:p>
            <a:pPr algn="ctr"/>
            <a:r>
              <a:rPr lang="ko-KR" altLang="en-US" b="1" dirty="0"/>
              <a:t>실습 </a:t>
            </a:r>
            <a:r>
              <a:rPr lang="en-US" altLang="ko-KR" b="1" dirty="0"/>
              <a:t>4 </a:t>
            </a:r>
            <a:r>
              <a:rPr lang="ko-KR" altLang="en-US" b="1" dirty="0"/>
              <a:t>소스 코드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4FC4FB0-7727-414E-A5B4-B55A22EDF9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0144" y="816226"/>
            <a:ext cx="10371711" cy="6041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6040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71</Words>
  <Application>Microsoft Office PowerPoint</Application>
  <PresentationFormat>와이드스크린</PresentationFormat>
  <Paragraphs>15</Paragraphs>
  <Slides>10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3" baseType="lpstr">
      <vt:lpstr>맑은 고딕</vt:lpstr>
      <vt:lpstr>Arial</vt:lpstr>
      <vt:lpstr>Office 테마</vt:lpstr>
      <vt:lpstr>Web Programming   2주차</vt:lpstr>
      <vt:lpstr>실습 1 소스 코드</vt:lpstr>
      <vt:lpstr>실습 1 실행 결과</vt:lpstr>
      <vt:lpstr>실습 2 소스 코드</vt:lpstr>
      <vt:lpstr>실습 2 실행 결과</vt:lpstr>
      <vt:lpstr>실습 3 소스 코드 1 – 수정된 곳</vt:lpstr>
      <vt:lpstr>실습 3 소스 코드 2 – 수정된 곳</vt:lpstr>
      <vt:lpstr>실습 3 실행 결과 – 수정된 곳</vt:lpstr>
      <vt:lpstr>실습 4 소스 코드</vt:lpstr>
      <vt:lpstr>실습 4 실행 결과 영상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Programming  2020. 09 .12</dc:title>
  <dc:creator>111 Yukari</dc:creator>
  <cp:lastModifiedBy>111 Yukari</cp:lastModifiedBy>
  <cp:revision>16</cp:revision>
  <dcterms:created xsi:type="dcterms:W3CDTF">2020-09-11T17:05:29Z</dcterms:created>
  <dcterms:modified xsi:type="dcterms:W3CDTF">2020-09-19T13:23:11Z</dcterms:modified>
</cp:coreProperties>
</file>

<file path=docProps/thumbnail.jpeg>
</file>